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60" r:id="rId5"/>
    <p:sldId id="258" r:id="rId6"/>
    <p:sldId id="256" r:id="rId7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27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27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8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71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44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1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10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27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9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221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70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21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4A77-C742-4DAA-8BD3-761975C78474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C8E0F-7AFB-4DB0-A67D-E6C57A6747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3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二等辺三角形 13"/>
          <p:cNvSpPr/>
          <p:nvPr/>
        </p:nvSpPr>
        <p:spPr>
          <a:xfrm rot="10800000">
            <a:off x="716291" y="1326440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890" y="112890"/>
            <a:ext cx="41857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ホームページリニューアル時　社内ヒアリングシート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101600" y="462844"/>
            <a:ext cx="51041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二等辺三角形 14"/>
          <p:cNvSpPr/>
          <p:nvPr/>
        </p:nvSpPr>
        <p:spPr>
          <a:xfrm rot="10800000">
            <a:off x="2413907" y="1320798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/>
          <p:cNvSpPr/>
          <p:nvPr/>
        </p:nvSpPr>
        <p:spPr>
          <a:xfrm rot="10800000">
            <a:off x="4111524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5809141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12890" y="1037450"/>
            <a:ext cx="6615288" cy="283350"/>
            <a:chOff x="112889" y="1037450"/>
            <a:chExt cx="5861759" cy="463972"/>
          </a:xfrm>
        </p:grpSpPr>
        <p:sp>
          <p:nvSpPr>
            <p:cNvPr id="8" name="正方形/長方形 7"/>
            <p:cNvSpPr/>
            <p:nvPr/>
          </p:nvSpPr>
          <p:spPr>
            <a:xfrm>
              <a:off x="112889" y="1037453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１、営業力強化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617135" y="1037452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２、採用力強化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121381" y="1037452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３、システム改善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625627" y="1037450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４、デザイン改善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101600" y="1571403"/>
            <a:ext cx="6647974" cy="51013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営業力強化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：主な目的にチェック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□問い合わせ　□資料請求　□予約　□会員登録　□メルマガ登録　□その他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その他の場合記入（　　　　　　　　　　　　　　　　　　　　　　　　　　　　　　　　）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：主なターゲットとアクションを記載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ターゲット：　「誰に？」（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アクション：　「何を？」（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例：エステ店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ターゲット：　「誰に？」（　大阪で痩身ハンドエステを探している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代中盤から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代のキャリア女性に　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アクション：　「何を？」（　初回お試し体験予約をして欲しい　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：私たちの強み、特徴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例：ビジネス街だから好立地、実績数が多い、知名度がある、機械を使わないオールハンド施術、痛くない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：今の主な問題点を記載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例：ホームページからの初回体験が無い、イベント情報が見られてない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632" y="9359121"/>
            <a:ext cx="412478" cy="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36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二等辺三角形 13"/>
          <p:cNvSpPr/>
          <p:nvPr/>
        </p:nvSpPr>
        <p:spPr>
          <a:xfrm rot="10800000">
            <a:off x="716291" y="1326440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890" y="112890"/>
            <a:ext cx="41857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ホームページリニューアル時　社内ヒアリングシート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101600" y="462844"/>
            <a:ext cx="51041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二等辺三角形 14"/>
          <p:cNvSpPr/>
          <p:nvPr/>
        </p:nvSpPr>
        <p:spPr>
          <a:xfrm rot="10800000">
            <a:off x="2413907" y="1320798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/>
          <p:cNvSpPr/>
          <p:nvPr/>
        </p:nvSpPr>
        <p:spPr>
          <a:xfrm rot="10800000">
            <a:off x="4111524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5809141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12890" y="1037450"/>
            <a:ext cx="6615288" cy="283350"/>
            <a:chOff x="112889" y="1037450"/>
            <a:chExt cx="5861759" cy="463972"/>
          </a:xfrm>
        </p:grpSpPr>
        <p:sp>
          <p:nvSpPr>
            <p:cNvPr id="8" name="正方形/長方形 7"/>
            <p:cNvSpPr/>
            <p:nvPr/>
          </p:nvSpPr>
          <p:spPr>
            <a:xfrm>
              <a:off x="112889" y="1037453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１、営業力強化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617135" y="1037452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２、採用力強化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121381" y="1037451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３、システム改善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625627" y="1037450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４、デザイン改善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101600" y="1571403"/>
            <a:ext cx="6647974" cy="51013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採用力強化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：ターゲットとアクションを記載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ターゲット：　「誰に？」（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アクション：　「何を？」（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ターゲット：　「誰に？」（　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年理系学部新卒に　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アクション：　「何を？」（　リクナビでのエントリーをして欲しい　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：私たちの強み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年堅調成長の安定企業、離職率の低さ、実力評価制度、福利厚生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：リニューアル対象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□オフィシャルサイト　□採用サイト新設　□採用サイトリニューアル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：主な問題点を記載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スマートフォン最適化ができていない　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632" y="9359121"/>
            <a:ext cx="412478" cy="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706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二等辺三角形 13"/>
          <p:cNvSpPr/>
          <p:nvPr/>
        </p:nvSpPr>
        <p:spPr>
          <a:xfrm rot="10800000">
            <a:off x="716291" y="1326440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890" y="112890"/>
            <a:ext cx="41857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ホームページリニューアル時　社内ヒアリングシート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二等辺三角形 14"/>
          <p:cNvSpPr/>
          <p:nvPr/>
        </p:nvSpPr>
        <p:spPr>
          <a:xfrm rot="10800000">
            <a:off x="2413907" y="1320798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/>
          <p:cNvSpPr/>
          <p:nvPr/>
        </p:nvSpPr>
        <p:spPr>
          <a:xfrm rot="10800000">
            <a:off x="4111524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5809141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12890" y="1037450"/>
            <a:ext cx="6615288" cy="283350"/>
            <a:chOff x="112889" y="1037450"/>
            <a:chExt cx="5861759" cy="463972"/>
          </a:xfrm>
        </p:grpSpPr>
        <p:sp>
          <p:nvSpPr>
            <p:cNvPr id="8" name="正方形/長方形 7"/>
            <p:cNvSpPr/>
            <p:nvPr/>
          </p:nvSpPr>
          <p:spPr>
            <a:xfrm>
              <a:off x="112889" y="1037453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１、営業力強化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617135" y="1037452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２、採用力強化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121381" y="1037451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３、システム改善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625627" y="1037450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４、デザイン改善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101600" y="1571403"/>
            <a:ext cx="6647974" cy="37164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更新システム改善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：主な目的にチェック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□ランニングコストの軽減　□既存更新システムの使い勝手の改善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その他の場合記入（　　　　　　　　　　　　　　　　　　　　　　　　　　　　　　　　）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３－２：主な問題点を記載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３－３：今使ってる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CMS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（更新システム）は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３－４：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今使ってる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CMS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（更新システム）は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1599" y="8127044"/>
            <a:ext cx="6626577" cy="2506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その他特記事項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01599" y="8489243"/>
            <a:ext cx="6626577" cy="130951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/>
          <p:cNvCxnSpPr/>
          <p:nvPr/>
        </p:nvCxnSpPr>
        <p:spPr>
          <a:xfrm>
            <a:off x="101600" y="462844"/>
            <a:ext cx="51041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632" y="9359121"/>
            <a:ext cx="412478" cy="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355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二等辺三角形 13"/>
          <p:cNvSpPr/>
          <p:nvPr/>
        </p:nvSpPr>
        <p:spPr>
          <a:xfrm rot="10800000">
            <a:off x="716291" y="1326440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890" y="112890"/>
            <a:ext cx="41857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ホームページリニューアル時　社内ヒアリングシート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二等辺三角形 14"/>
          <p:cNvSpPr/>
          <p:nvPr/>
        </p:nvSpPr>
        <p:spPr>
          <a:xfrm rot="10800000">
            <a:off x="2413907" y="1320798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/>
          <p:cNvSpPr/>
          <p:nvPr/>
        </p:nvSpPr>
        <p:spPr>
          <a:xfrm rot="10800000">
            <a:off x="4111524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5809141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12890" y="1037450"/>
            <a:ext cx="6615288" cy="283350"/>
            <a:chOff x="112889" y="1037450"/>
            <a:chExt cx="5861759" cy="463972"/>
          </a:xfrm>
        </p:grpSpPr>
        <p:sp>
          <p:nvSpPr>
            <p:cNvPr id="8" name="正方形/長方形 7"/>
            <p:cNvSpPr/>
            <p:nvPr/>
          </p:nvSpPr>
          <p:spPr>
            <a:xfrm>
              <a:off x="112889" y="1037453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１、営業力強化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617135" y="1037452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２、採用力強化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121381" y="1037451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３、システム改善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625627" y="1037450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４、デザイン改善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101600" y="1571403"/>
            <a:ext cx="6667851" cy="41319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デザイン改善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：リニューアルしようと思ったきっかけ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他社と比べて自社サイトが見劣りすると感じたから　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：参考サイト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Web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サイト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URL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（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Web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サイト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URL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（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Web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サイト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URL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（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1599" y="5857370"/>
            <a:ext cx="6626577" cy="2506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その他特記事項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01599" y="6262041"/>
            <a:ext cx="6626577" cy="353671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/>
          <p:cNvCxnSpPr/>
          <p:nvPr/>
        </p:nvCxnSpPr>
        <p:spPr>
          <a:xfrm>
            <a:off x="101600" y="462844"/>
            <a:ext cx="51041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632" y="9359121"/>
            <a:ext cx="412478" cy="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05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二等辺三角形 13"/>
          <p:cNvSpPr/>
          <p:nvPr/>
        </p:nvSpPr>
        <p:spPr>
          <a:xfrm rot="10800000">
            <a:off x="716291" y="1326440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890" y="112890"/>
            <a:ext cx="418576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ホームページリニューアル時　社内ヒアリングシート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二等辺三角形 14"/>
          <p:cNvSpPr/>
          <p:nvPr/>
        </p:nvSpPr>
        <p:spPr>
          <a:xfrm rot="10800000">
            <a:off x="2413907" y="1320798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/>
          <p:cNvSpPr/>
          <p:nvPr/>
        </p:nvSpPr>
        <p:spPr>
          <a:xfrm rot="10800000">
            <a:off x="4111524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/>
          <p:cNvSpPr/>
          <p:nvPr/>
        </p:nvSpPr>
        <p:spPr>
          <a:xfrm rot="10800000">
            <a:off x="5809141" y="1320799"/>
            <a:ext cx="315638" cy="9089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112890" y="1037450"/>
            <a:ext cx="6615288" cy="283350"/>
            <a:chOff x="112889" y="1037450"/>
            <a:chExt cx="5861759" cy="463972"/>
          </a:xfrm>
        </p:grpSpPr>
        <p:sp>
          <p:nvSpPr>
            <p:cNvPr id="8" name="正方形/長方形 7"/>
            <p:cNvSpPr/>
            <p:nvPr/>
          </p:nvSpPr>
          <p:spPr>
            <a:xfrm>
              <a:off x="112889" y="1037453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１、営業力強化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617135" y="1037452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２、採用力強化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121381" y="1037451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３、システム改善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4625627" y="1037450"/>
              <a:ext cx="1349021" cy="4639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４、デザイン改善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101600" y="1571403"/>
            <a:ext cx="6647974" cy="27930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５、その他の場合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：主な目的を記載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例：壊れてしまったから、今の業者を替えたいから等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：主な問題点を記載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2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ー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：主な要望を記載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‼</a:t>
            </a: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　　　　　　　　　　　　　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1599" y="4715822"/>
            <a:ext cx="6626577" cy="2506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その他特記事項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01599" y="5048577"/>
            <a:ext cx="6626577" cy="475018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/>
          <p:cNvCxnSpPr/>
          <p:nvPr/>
        </p:nvCxnSpPr>
        <p:spPr>
          <a:xfrm>
            <a:off x="101600" y="462844"/>
            <a:ext cx="51041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632" y="9359121"/>
            <a:ext cx="412478" cy="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7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>
            <a:off x="101599" y="7644091"/>
            <a:ext cx="6626577" cy="215239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2890" y="112890"/>
            <a:ext cx="401904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ホームページリニューアル時　社内情報収集シート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2890" y="603955"/>
            <a:ext cx="185178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Ⅰ</a:t>
            </a:r>
            <a:r>
              <a:rPr kumimoji="1"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事前確認必要情報</a:t>
            </a:r>
            <a:endParaRPr kumimoji="1" lang="ja-JP" alt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112890" y="1037450"/>
            <a:ext cx="6615288" cy="379885"/>
            <a:chOff x="112890" y="1037450"/>
            <a:chExt cx="4917672" cy="379885"/>
          </a:xfrm>
        </p:grpSpPr>
        <p:sp>
          <p:nvSpPr>
            <p:cNvPr id="14" name="二等辺三角形 13"/>
            <p:cNvSpPr/>
            <p:nvPr/>
          </p:nvSpPr>
          <p:spPr>
            <a:xfrm rot="10800000">
              <a:off x="716291" y="1326440"/>
              <a:ext cx="315638" cy="90895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二等辺三角形 14"/>
            <p:cNvSpPr/>
            <p:nvPr/>
          </p:nvSpPr>
          <p:spPr>
            <a:xfrm rot="10800000">
              <a:off x="2413907" y="1320798"/>
              <a:ext cx="315638" cy="90895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二等辺三角形 16"/>
            <p:cNvSpPr/>
            <p:nvPr/>
          </p:nvSpPr>
          <p:spPr>
            <a:xfrm rot="10800000">
              <a:off x="4111525" y="1320799"/>
              <a:ext cx="315638" cy="90895"/>
            </a:xfrm>
            <a:prstGeom prst="triangl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12890" y="1037452"/>
              <a:ext cx="1522438" cy="28334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１、サーバ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810507" y="1037451"/>
              <a:ext cx="1522438" cy="28334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２、ドメイン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508124" y="1037450"/>
              <a:ext cx="1522438" cy="28334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3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３</a:t>
              </a:r>
              <a:r>
                <a:rPr kumimoji="1" lang="ja-JP" altLang="en-US" sz="13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、アクセス解析</a:t>
              </a:r>
              <a:endParaRPr kumimoji="1"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112890" y="1695041"/>
            <a:ext cx="6848350" cy="5309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サーバ情報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サーバ会社名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　　　　　　　　　　　　　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サーバコントロールパネル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　　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ID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PW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 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 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◆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FTP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情報：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ホスト名（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ユーザ名（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パスワード（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2</a:t>
            </a:r>
            <a:r>
              <a:rPr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、</a:t>
            </a:r>
            <a:r>
              <a:rPr kumimoji="1"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ドメイン情報</a:t>
            </a:r>
            <a:endParaRPr kumimoji="1"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ドメイン管理会社名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　　　　　　　　　　　　　　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ドメインコントロールパネル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ID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　</a:t>
            </a: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PW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 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3</a:t>
            </a:r>
            <a:r>
              <a:rPr lang="ja-JP" altLang="en-US" sz="1300" dirty="0" err="1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、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アクセス解析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ツール名：（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ログイン画面</a:t>
            </a: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URL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　　　　　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ID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　</a:t>
            </a:r>
            <a:r>
              <a:rPr lang="en-US" altLang="ja-JP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PW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：（</a:t>
            </a:r>
            <a:r>
              <a:rPr lang="ja-JP" altLang="en-US" sz="1300" u="sng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　　　　　　　　　　　　</a:t>
            </a:r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sym typeface="Wingdings" panose="05000000000000000000" pitchFamily="2" charset="2"/>
              </a:rPr>
              <a:t>）</a:t>
            </a:r>
            <a:endParaRPr lang="en-US" altLang="ja-JP" sz="1300" dirty="0" smtClean="0">
              <a:latin typeface="メイリオ" panose="020B0604030504040204" pitchFamily="50" charset="-128"/>
              <a:ea typeface="メイリオ" panose="020B0604030504040204" pitchFamily="50" charset="-128"/>
              <a:sym typeface="Wingdings" panose="05000000000000000000" pitchFamily="2" charset="2"/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>
            <a:off x="101600" y="462844"/>
            <a:ext cx="51041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101599" y="7281892"/>
            <a:ext cx="6626577" cy="2506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その他特記事項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632" y="9359121"/>
            <a:ext cx="412478" cy="41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1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sz="1300"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4890</TotalTime>
  <Words>198</Words>
  <Application>Microsoft Office PowerPoint</Application>
  <PresentationFormat>A4 210 x 297 mm</PresentationFormat>
  <Paragraphs>128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ＭＳ Ｐゴシック</vt:lpstr>
      <vt:lpstr>メイリオ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hiroshi oda</dc:creator>
  <cp:lastModifiedBy>hiroshi oda</cp:lastModifiedBy>
  <cp:revision>26</cp:revision>
  <cp:lastPrinted>2017-08-17T11:28:34Z</cp:lastPrinted>
  <dcterms:created xsi:type="dcterms:W3CDTF">2017-08-09T11:38:14Z</dcterms:created>
  <dcterms:modified xsi:type="dcterms:W3CDTF">2018-03-01T08:45:20Z</dcterms:modified>
</cp:coreProperties>
</file>