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6858000" cy="9144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73" d="100"/>
          <a:sy n="73" d="100"/>
        </p:scale>
        <p:origin x="20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171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94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06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8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38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9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55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31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26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53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82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38BD9-B7B9-4F90-992B-75CAA8A1121C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D7628-31B9-41E0-AD41-BC516A8C38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25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" y="909579"/>
            <a:ext cx="6858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Q1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このホームページ名を教えてください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Q2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このホームページで取り扱っている商品を教えてください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例：カバン、インテリア、パソコン、文具等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Q3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このホームページの商品の特徴を教えてください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例：安い、国産、デザインにこだわっている、希少価値がある等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Q4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このホームページでわかること、できることをチェックしてください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□ショップのコンセプト　□商品の詳細情報の確認　□商品の購入　□ショップの位置情報の確認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en-US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Q5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最も印象に残っている画像、ボタンを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つまで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例：〇〇の写真、〇〇と書いてあったボタン等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）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Q6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あなたが考える、このホームページの対象年齢を教えてください</a:t>
            </a: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複数回答可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　□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　□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　□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　□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　□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代以上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Q7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このホームページの印象を教えてください</a:t>
            </a: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複数回答可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□可愛い・キュート　□カジュアル　□ポップ　□カラフル　□ゴージャス　□にぎやか　□モダン　□ナチュラル　　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□シック　　□クール　　□エレガント　　□高級感　　□幻想的　　□パステル　　□シンプル　　□優しい　　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□フォーマル　　□知性的　　□清潔　　□派手　　□重厚な　　□メタリック　　□親しみやすい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Q8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もしこのホームページにマイナスな印象を抱いたとしたら教えてください</a:t>
            </a: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例：見づらい、ごちゃごちゃしている、よくわからない等</a:t>
            </a: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　　　　　　　　　　　　　　　　　　　　　　　　　　　）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5315" y="65315"/>
            <a:ext cx="3374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秒間テストアンケート用紙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65315" y="373092"/>
            <a:ext cx="66751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65082" y="420988"/>
            <a:ext cx="667511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65315" y="565084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お名前　：　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143384" y="780132"/>
            <a:ext cx="23504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55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" y="131210"/>
            <a:ext cx="68580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Q9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このホームページにはメニューがあります。どの位置にあったか覚えている範囲で囲ってください。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わからなければ未回答</a:t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en-US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Q10</a:t>
            </a:r>
            <a:r>
              <a:rPr lang="ja-JP" altLang="en-US" sz="1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．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このホームページはキャンペーン中でした。どこからその情報が見れるか覚えている範囲で囲ってください。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わからなければ未回答</a:t>
            </a:r>
            <a:b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en-US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ありがとうございました。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1559523" y="656056"/>
            <a:ext cx="3759713" cy="3181295"/>
            <a:chOff x="1559524" y="5733519"/>
            <a:chExt cx="3759713" cy="3181295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1962899" y="6033297"/>
              <a:ext cx="2952961" cy="1779685"/>
              <a:chOff x="-905054" y="6720746"/>
              <a:chExt cx="2952961" cy="1779685"/>
            </a:xfrm>
          </p:grpSpPr>
          <p:sp>
            <p:nvSpPr>
              <p:cNvPr id="9" name="正方形/長方形 8"/>
              <p:cNvSpPr/>
              <p:nvPr/>
            </p:nvSpPr>
            <p:spPr>
              <a:xfrm>
                <a:off x="-905054" y="6720746"/>
                <a:ext cx="2952961" cy="99969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正方形/長方形 9"/>
              <p:cNvSpPr/>
              <p:nvPr/>
            </p:nvSpPr>
            <p:spPr>
              <a:xfrm>
                <a:off x="-699909" y="7818719"/>
                <a:ext cx="776218" cy="67933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/>
              <p:cNvSpPr/>
              <p:nvPr/>
            </p:nvSpPr>
            <p:spPr>
              <a:xfrm>
                <a:off x="183318" y="7818719"/>
                <a:ext cx="776218" cy="67933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正方形/長方形 11"/>
              <p:cNvSpPr/>
              <p:nvPr/>
            </p:nvSpPr>
            <p:spPr>
              <a:xfrm>
                <a:off x="1066545" y="7821097"/>
                <a:ext cx="776218" cy="67933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9524" y="5733519"/>
              <a:ext cx="3759713" cy="3181295"/>
            </a:xfrm>
            <a:prstGeom prst="rect">
              <a:avLst/>
            </a:prstGeom>
          </p:spPr>
        </p:pic>
      </p:grpSp>
      <p:grpSp>
        <p:nvGrpSpPr>
          <p:cNvPr id="13" name="グループ化 12"/>
          <p:cNvGrpSpPr/>
          <p:nvPr/>
        </p:nvGrpSpPr>
        <p:grpSpPr>
          <a:xfrm>
            <a:off x="1559523" y="4748671"/>
            <a:ext cx="3759713" cy="3181295"/>
            <a:chOff x="1559524" y="5733519"/>
            <a:chExt cx="3759713" cy="3181295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1962899" y="6033297"/>
              <a:ext cx="2952961" cy="1779685"/>
              <a:chOff x="-905054" y="6720746"/>
              <a:chExt cx="2952961" cy="1779685"/>
            </a:xfrm>
          </p:grpSpPr>
          <p:sp>
            <p:nvSpPr>
              <p:cNvPr id="16" name="正方形/長方形 15"/>
              <p:cNvSpPr/>
              <p:nvPr/>
            </p:nvSpPr>
            <p:spPr>
              <a:xfrm>
                <a:off x="-905054" y="6720746"/>
                <a:ext cx="2952961" cy="99969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/>
              <p:cNvSpPr/>
              <p:nvPr/>
            </p:nvSpPr>
            <p:spPr>
              <a:xfrm>
                <a:off x="-699909" y="7818719"/>
                <a:ext cx="776218" cy="67933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/>
              <p:cNvSpPr/>
              <p:nvPr/>
            </p:nvSpPr>
            <p:spPr>
              <a:xfrm>
                <a:off x="183318" y="7818719"/>
                <a:ext cx="776218" cy="67933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正方形/長方形 18"/>
              <p:cNvSpPr/>
              <p:nvPr/>
            </p:nvSpPr>
            <p:spPr>
              <a:xfrm>
                <a:off x="1066545" y="7821097"/>
                <a:ext cx="776218" cy="67933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9524" y="5733519"/>
              <a:ext cx="3759713" cy="3181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126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sz="1000" dirty="0" smtClean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40</Words>
  <Application>Microsoft Office PowerPoint</Application>
  <PresentationFormat>画面に合わせる (4:3)</PresentationFormat>
  <Paragraphs>97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hiroshi oda</dc:creator>
  <cp:lastModifiedBy>hiroshi oda</cp:lastModifiedBy>
  <cp:revision>7</cp:revision>
  <cp:lastPrinted>2018-01-12T11:39:33Z</cp:lastPrinted>
  <dcterms:created xsi:type="dcterms:W3CDTF">2018-01-12T10:24:29Z</dcterms:created>
  <dcterms:modified xsi:type="dcterms:W3CDTF">2018-01-12T11:39:43Z</dcterms:modified>
</cp:coreProperties>
</file>